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B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70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1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3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7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8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66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2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2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38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2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9A7A5-BAB5-4832-B9E5-F0F43E639E46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78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0933" y="429768"/>
            <a:ext cx="15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ESI or MALDI?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882" y="1986597"/>
            <a:ext cx="5357141" cy="36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128" y="1986597"/>
            <a:ext cx="6041958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07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0933" y="429768"/>
            <a:ext cx="150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ESI or MALDI?</a:t>
            </a:r>
            <a:endParaRPr lang="en-GB" dirty="0"/>
          </a:p>
        </p:txBody>
      </p:sp>
      <p:pic>
        <p:nvPicPr>
          <p:cNvPr id="1026" name="Picture 2" descr="RÃ©sultat de recherche d'images pour &quot;ESI peptide spectrum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3153119"/>
            <a:ext cx="6364195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166" r="394"/>
          <a:stretch/>
        </p:blipFill>
        <p:spPr>
          <a:xfrm>
            <a:off x="3496246" y="129802"/>
            <a:ext cx="8518970" cy="4517136"/>
          </a:xfrm>
          <a:prstGeom prst="rect">
            <a:avLst/>
          </a:prstGeom>
        </p:spPr>
      </p:pic>
      <p:pic>
        <p:nvPicPr>
          <p:cNvPr id="9" name="Picture 2" descr="RÃ©sultat de recherche d'images pour &quot;ESI peptide spectrum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46" b="94030"/>
          <a:stretch/>
        </p:blipFill>
        <p:spPr bwMode="auto">
          <a:xfrm>
            <a:off x="361011" y="3296375"/>
            <a:ext cx="499843" cy="21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8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4700" y="3877056"/>
            <a:ext cx="1714500" cy="1790700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95845" y="3068574"/>
            <a:ext cx="8640000" cy="3600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8722" y="3235190"/>
            <a:ext cx="2867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Exp. m/z: 463.282, Charge: 2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10403078" y="4114800"/>
            <a:ext cx="237744" cy="1481328"/>
          </a:xfrm>
          <a:prstGeom prst="rect">
            <a:avLst/>
          </a:prstGeom>
          <a:solidFill>
            <a:srgbClr val="BDB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0933" y="429768"/>
            <a:ext cx="1044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Determine the sequence of the fully tryptic peptide given the following experimental tandem mass spectrum 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9750390" y="4123944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9752675" y="4347972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878059" y="5014722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0880345" y="5227320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10875818" y="5454396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4261" y="3235190"/>
            <a:ext cx="3442921" cy="1700885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202774" y="3235189"/>
            <a:ext cx="3514408" cy="1700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207008" y="5093208"/>
            <a:ext cx="292608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809" y="829336"/>
            <a:ext cx="4174253" cy="222856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2359" y="1493403"/>
            <a:ext cx="51244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04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0933" y="429768"/>
            <a:ext cx="1044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Determine the sequence of the </a:t>
            </a:r>
            <a:r>
              <a:rPr lang="en-GB" dirty="0" smtClean="0"/>
              <a:t>fully tryptic </a:t>
            </a:r>
            <a:r>
              <a:rPr lang="en-GB" dirty="0" smtClean="0"/>
              <a:t>peptide given the following experimental tandem mass spectrum 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97" y="3103610"/>
            <a:ext cx="7965771" cy="36000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638722" y="3235190"/>
            <a:ext cx="2867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Exp. m/z: 590.299, Charge: 2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1348" y="3874151"/>
            <a:ext cx="1952625" cy="245745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9741246" y="4123944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11030785" y="6106283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1030784" y="5020580"/>
            <a:ext cx="436025" cy="16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809" y="829336"/>
            <a:ext cx="4174253" cy="2228569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3664591" y="4463833"/>
            <a:ext cx="292608" cy="612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3401567" y="5513636"/>
            <a:ext cx="95847" cy="951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88" y="3604522"/>
            <a:ext cx="4163749" cy="1434181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633973" y="3604522"/>
            <a:ext cx="4971300" cy="1416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2359" y="1493403"/>
            <a:ext cx="5124450" cy="100965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0478788" y="4123943"/>
            <a:ext cx="237744" cy="2146931"/>
          </a:xfrm>
          <a:prstGeom prst="rect">
            <a:avLst/>
          </a:prstGeom>
          <a:solidFill>
            <a:srgbClr val="BDB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67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7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Nestle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Dayon,Loic,LAUSANNE,Proteomics</dc:creator>
  <cp:lastModifiedBy>Dayon,Loic,LAUSANNE,Proteomics</cp:lastModifiedBy>
  <cp:revision>13</cp:revision>
  <cp:lastPrinted>2019-02-26T16:03:26Z</cp:lastPrinted>
  <dcterms:created xsi:type="dcterms:W3CDTF">2019-02-26T11:18:09Z</dcterms:created>
  <dcterms:modified xsi:type="dcterms:W3CDTF">2019-02-26T16:09:27Z</dcterms:modified>
</cp:coreProperties>
</file>